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9312-677A-49D6-8EFB-AA65596A84B1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EB84-26F2-418C-8A1D-8E88B77E0F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731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9312-677A-49D6-8EFB-AA65596A84B1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EB84-26F2-418C-8A1D-8E88B77E0F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632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9312-677A-49D6-8EFB-AA65596A84B1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EB84-26F2-418C-8A1D-8E88B77E0F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664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9312-677A-49D6-8EFB-AA65596A84B1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EB84-26F2-418C-8A1D-8E88B77E0F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25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9312-677A-49D6-8EFB-AA65596A84B1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EB84-26F2-418C-8A1D-8E88B77E0F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581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9312-677A-49D6-8EFB-AA65596A84B1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EB84-26F2-418C-8A1D-8E88B77E0F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281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9312-677A-49D6-8EFB-AA65596A84B1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EB84-26F2-418C-8A1D-8E88B77E0F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036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9312-677A-49D6-8EFB-AA65596A84B1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EB84-26F2-418C-8A1D-8E88B77E0F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96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9312-677A-49D6-8EFB-AA65596A84B1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EB84-26F2-418C-8A1D-8E88B77E0F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61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9312-677A-49D6-8EFB-AA65596A84B1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EB84-26F2-418C-8A1D-8E88B77E0F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074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9312-677A-49D6-8EFB-AA65596A84B1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EB84-26F2-418C-8A1D-8E88B77E0F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799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59312-677A-49D6-8EFB-AA65596A84B1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8EB84-26F2-418C-8A1D-8E88B77E0F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23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602037"/>
            <a:ext cx="9144000" cy="31082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668" y="1275009"/>
            <a:ext cx="2143125" cy="1236372"/>
          </a:xfrm>
          <a:prstGeom prst="rect">
            <a:avLst/>
          </a:prstGeom>
        </p:spPr>
      </p:pic>
      <p:sp>
        <p:nvSpPr>
          <p:cNvPr id="13" name="AutoShape 16" descr="Peace International School, Ernakulam | Kochi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b="1" dirty="0" smtClean="0"/>
              <a:t>Peace International School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4159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1 – ROLLING AND SLIDING</a:t>
            </a:r>
            <a:endParaRPr lang="en-I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Experiential learning – Learning new terms by doing it practically and having fun at the same time.</a:t>
            </a:r>
            <a:endParaRPr lang="en-I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89" y="1464910"/>
            <a:ext cx="2440812" cy="52490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46" y="3746956"/>
            <a:ext cx="2103818" cy="2966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053" y="1464909"/>
            <a:ext cx="2647950" cy="5274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452" y="3746956"/>
            <a:ext cx="2443548" cy="299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FORMING PATTERNS</a:t>
            </a:r>
            <a:endParaRPr lang="en-IN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22" y="698400"/>
            <a:ext cx="3251513" cy="326479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how patterns are formed by doing it and making the concept of patterns clear.</a:t>
            </a:r>
            <a:endParaRPr lang="en-IN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59" y="698400"/>
            <a:ext cx="3936641" cy="3264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8" y="4194667"/>
            <a:ext cx="4503773" cy="2395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35" y="4159876"/>
            <a:ext cx="3917839" cy="23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TYPES OF LINES</a:t>
            </a:r>
            <a:endParaRPr lang="en-I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know the different types of lines – Standing line, Sleeping line and Curved line.</a:t>
            </a:r>
            <a:endParaRPr lang="en-I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89" y="457200"/>
            <a:ext cx="3199998" cy="3795332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04" y="457199"/>
            <a:ext cx="3271501" cy="6085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3" y="4413195"/>
            <a:ext cx="4199954" cy="23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  <a:endParaRPr lang="en-IN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0" y="1545015"/>
            <a:ext cx="4803691" cy="245627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08" y="1545014"/>
            <a:ext cx="5803134" cy="245627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0" y="4146966"/>
            <a:ext cx="5421288" cy="2713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H="1" flipV="1">
            <a:off x="7180655" y="4104556"/>
            <a:ext cx="35391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how we learnt different types of lines.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show you with our hands.</a:t>
            </a:r>
            <a:endParaRPr lang="en-I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MULTIPLICATION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0" y="4016621"/>
            <a:ext cx="4977039" cy="267236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39" y="1387743"/>
            <a:ext cx="3058305" cy="242440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39" y="4016621"/>
            <a:ext cx="3058305" cy="2672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83" y="1372584"/>
            <a:ext cx="2752728" cy="2439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83" y="4016621"/>
            <a:ext cx="2357102" cy="2736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780" y="1690688"/>
            <a:ext cx="4977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learnt how to do multiplication by repeated addition.</a:t>
            </a:r>
            <a:endParaRPr lang="en-IN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VALUE ACTIVITY</a:t>
            </a:r>
            <a:endParaRPr lang="en-IN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6" y="1478389"/>
            <a:ext cx="3196409" cy="229303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26" y="1478388"/>
            <a:ext cx="2923876" cy="229303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6" y="3924886"/>
            <a:ext cx="5100124" cy="2848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64" y="1478388"/>
            <a:ext cx="3583023" cy="2260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89511" y="4267200"/>
            <a:ext cx="5125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identify the place value of different digits in a 4-digit and 5-digit number.</a:t>
            </a:r>
            <a:endParaRPr lang="en-I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ional Thank You Note Day (December 26th) | Days Of The Y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18" y="1617785"/>
            <a:ext cx="5080745" cy="38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4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91</TotalTime>
  <Words>118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  Peace International School</vt:lpstr>
      <vt:lpstr>GRADE 1 – ROLLING AND SLIDING</vt:lpstr>
      <vt:lpstr>FORMING PATTERNS</vt:lpstr>
      <vt:lpstr>DIFFERENT TYPES OF LINES</vt:lpstr>
      <vt:lpstr>GRADE 2 – LINES</vt:lpstr>
      <vt:lpstr>GRADE 3 – MULTIPLICATION</vt:lpstr>
      <vt:lpstr>PLACE VALUE ACTIVITY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2023-10-03T08:30:03Z</dcterms:created>
  <dcterms:modified xsi:type="dcterms:W3CDTF">2023-10-04T12:09:35Z</dcterms:modified>
</cp:coreProperties>
</file>